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A41F26-0F6A-4518-8643-5CD17FE778DC}" type="datetimeFigureOut">
              <a:rPr lang="en-US" smtClean="0"/>
              <a:t>8/6/2023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75E5B-64DE-4DBA-B64B-C633D76BA1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31578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A41F26-0F6A-4518-8643-5CD17FE778DC}" type="datetimeFigureOut">
              <a:rPr lang="en-US" smtClean="0"/>
              <a:t>8/6/2023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F75E5B-64DE-4DBA-B64B-C633D76BA1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98255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03143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59972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25829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21971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44352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5960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63537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0242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85353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87385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46380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Atyab Azhar</dc:creator>
  <cp:lastModifiedBy>Atyab Azhar</cp:lastModifiedBy>
  <cp:revision>1</cp:revision>
  <dcterms:created xsi:type="dcterms:W3CDTF">2023-08-05T19:36:12Z</dcterms:created>
  <dcterms:modified xsi:type="dcterms:W3CDTF">2023-08-05T19:36:12Z</dcterms:modified>
</cp:coreProperties>
</file>